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317" r:id="rId3"/>
    <p:sldId id="322" r:id="rId4"/>
    <p:sldId id="319" r:id="rId5"/>
    <p:sldId id="323" r:id="rId6"/>
    <p:sldId id="324" r:id="rId7"/>
    <p:sldId id="325" r:id="rId8"/>
    <p:sldId id="326" r:id="rId9"/>
    <p:sldId id="331" r:id="rId10"/>
    <p:sldId id="321" r:id="rId11"/>
    <p:sldId id="346" r:id="rId12"/>
    <p:sldId id="340" r:id="rId13"/>
    <p:sldId id="335" r:id="rId14"/>
    <p:sldId id="341" r:id="rId15"/>
    <p:sldId id="343" r:id="rId16"/>
    <p:sldId id="347" r:id="rId17"/>
    <p:sldId id="345" r:id="rId18"/>
    <p:sldId id="349" r:id="rId19"/>
    <p:sldId id="342" r:id="rId20"/>
    <p:sldId id="336" r:id="rId21"/>
    <p:sldId id="344" r:id="rId22"/>
    <p:sldId id="348" r:id="rId23"/>
    <p:sldId id="354" r:id="rId24"/>
    <p:sldId id="355" r:id="rId25"/>
    <p:sldId id="356" r:id="rId26"/>
    <p:sldId id="357" r:id="rId27"/>
    <p:sldId id="350" r:id="rId28"/>
    <p:sldId id="362" r:id="rId29"/>
    <p:sldId id="351" r:id="rId30"/>
    <p:sldId id="352" r:id="rId31"/>
    <p:sldId id="353" r:id="rId32"/>
    <p:sldId id="358" r:id="rId33"/>
    <p:sldId id="339" r:id="rId34"/>
    <p:sldId id="359" r:id="rId35"/>
    <p:sldId id="360" r:id="rId36"/>
    <p:sldId id="361" r:id="rId37"/>
    <p:sldId id="338" r:id="rId38"/>
    <p:sldId id="337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5" autoAdjust="0"/>
    <p:restoredTop sz="94660"/>
  </p:normalViewPr>
  <p:slideViewPr>
    <p:cSldViewPr snapToGrid="0" showGuides="1">
      <p:cViewPr varScale="1">
        <p:scale>
          <a:sx n="47" d="100"/>
          <a:sy n="47" d="100"/>
        </p:scale>
        <p:origin x="57" y="10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B3522-0A68-4794-A1A0-35D079585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ECBB23-116C-414E-AEC6-F576CAF54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C06952-8EC9-4B8B-A3B2-522CB4C5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C4E83-ECD2-4FA9-B918-03AF084B5226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A6A8A5-D1F3-4957-AF32-A51431DDB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40F3F-BD99-4625-9360-F87CDA0CE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4DFD-41FF-4A5F-ACAF-6197B208C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42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A5BAC7-648F-4F36-9648-E91F15416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739B4D-98CE-4F71-A8DA-BAE2B7651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5F01C2-178D-4C95-ADAF-F660E1A5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C4E83-ECD2-4FA9-B918-03AF084B5226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B99981-6D43-4B33-914D-A85C11110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9388BB-92D8-4F7F-B5AE-CBCBA6F7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4DFD-41FF-4A5F-ACAF-6197B208C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33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E90773-E836-45BB-B256-F4BACE7330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09C506-0CB4-4FE6-8F2D-1AF194634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C2C50A-2726-447C-9160-41989AABF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C4E83-ECD2-4FA9-B918-03AF084B5226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21059F-C03F-4765-B65F-4DF4AFAF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F56FB-BB53-4335-97FA-CFFA5449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4DFD-41FF-4A5F-ACAF-6197B208C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104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17F97-92B3-4AB5-BBF8-2CA81583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13F2B3-1465-4ED8-A9BD-187FF8BDF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13635D-7375-444E-95CA-FB8EE3E4F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C4E83-ECD2-4FA9-B918-03AF084B5226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1F618F-A2AE-4AD7-85DC-2389CD6F1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A969CE-6E5D-4871-A281-58875596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4DFD-41FF-4A5F-ACAF-6197B208C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91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62EDB-B494-4DD2-B999-D8CBEE538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D99398-FD23-4360-A677-F8A2A9C1D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4D0FC0-CC71-4CD8-A134-6A930325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C4E83-ECD2-4FA9-B918-03AF084B5226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FC3A03-C59A-429D-8A70-E3F7BF6C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2393A2-CD6C-405D-99BC-00CF6137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4DFD-41FF-4A5F-ACAF-6197B208C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950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440E3-D9B0-432D-829D-4F9C017B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37777-E9A8-4326-88AB-87B994602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509A40-348A-45ED-941C-F312E985C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CC8205-4D38-4F6A-A75E-C73D26B97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C4E83-ECD2-4FA9-B918-03AF084B5226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BA1A71-6C8B-4319-AD6F-07473733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10CA5E-62FC-4732-82C0-32AC6BC69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4DFD-41FF-4A5F-ACAF-6197B208C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954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7D8E5-15BA-4EA6-ABE7-11079AC55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93282F-3F27-4600-9E59-177A15DE5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1A89FA-A562-428D-9E43-0A3186317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17AC9B-4A23-4B47-BD05-CA772EBDFB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AFA6F0-8B28-4B96-896A-091EE0BD6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C7E390-6BA6-4C78-A88F-696EBC795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C4E83-ECD2-4FA9-B918-03AF084B5226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245F52-60B0-46EF-B14A-0786388FA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37AD04-2301-4CEE-9ED4-ACE480FC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4DFD-41FF-4A5F-ACAF-6197B208C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71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EC8E5-8515-4629-A6E8-677A3780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654452-3785-415F-8F03-3235F25CE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C4E83-ECD2-4FA9-B918-03AF084B5226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4CF30D-DF74-4FB9-8F9A-845BE1957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398EA2-FD64-42DB-8640-10B4C2EC8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4DFD-41FF-4A5F-ACAF-6197B208C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542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E856252-6C86-40F0-81C5-85F22F1E7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C4E83-ECD2-4FA9-B918-03AF084B5226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86A6F3-F4F2-42DF-81C1-A3D8C3E64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9FBC20-EB77-4D40-9944-B356AD4A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4DFD-41FF-4A5F-ACAF-6197B208C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039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AF949-7075-4A2C-91E6-D7CB1A28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9B9392-3F44-4CB4-8995-F4B7BF278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0FC9D1-469C-4323-BD0E-F5552BC15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A0D0CB-A25E-418D-AC74-AC9617302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C4E83-ECD2-4FA9-B918-03AF084B5226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01481E-DFBD-4717-AFC8-3A2641F19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1F110D-A871-4E74-9395-047764C9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4DFD-41FF-4A5F-ACAF-6197B208C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421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61FCE-1DC3-4AE8-A381-9624A77B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5C5513-3C73-4EF8-AB26-D2120578B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6923AB-C24B-4641-A1C3-99709EF25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1DC898-ED5C-4764-9471-818ECDCDF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C4E83-ECD2-4FA9-B918-03AF084B5226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7D96F5-AA20-4866-9FFD-92622CF15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6D0D5C-65D0-4D41-A2D2-E706596C5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4DFD-41FF-4A5F-ACAF-6197B208C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912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5A6757-AF8E-45F1-9496-0B3859843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765734-2C6B-4C43-B154-5C31BA54C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F28DE-899D-4A19-A42A-5B283CBC0B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C4E83-ECD2-4FA9-B918-03AF084B5226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ACFB74-5145-43A3-B740-63C28169D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FF6F2E-55F4-4DC8-8CFA-C77F8BEDB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04DFD-41FF-4A5F-ACAF-6197B208C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9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8EA549D9-C8B4-4416-8771-017DFC104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2AF3EF4-5F4F-4ABC-9965-5A03E469DBCB}"/>
              </a:ext>
            </a:extLst>
          </p:cNvPr>
          <p:cNvSpPr/>
          <p:nvPr/>
        </p:nvSpPr>
        <p:spPr>
          <a:xfrm>
            <a:off x="2047818" y="2735139"/>
            <a:ext cx="1286731" cy="24898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8220F4-67EF-4214-9DC7-E4D30BAC03D2}"/>
              </a:ext>
            </a:extLst>
          </p:cNvPr>
          <p:cNvSpPr/>
          <p:nvPr/>
        </p:nvSpPr>
        <p:spPr>
          <a:xfrm>
            <a:off x="1188174" y="3255306"/>
            <a:ext cx="1423616" cy="30921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095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9190389C-8E81-407A-9D97-59DB25B57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A8BA687-8E63-4B15-B67A-44483ACE0031}"/>
              </a:ext>
            </a:extLst>
          </p:cNvPr>
          <p:cNvSpPr/>
          <p:nvPr/>
        </p:nvSpPr>
        <p:spPr>
          <a:xfrm>
            <a:off x="3975177" y="2472317"/>
            <a:ext cx="7906548" cy="81842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5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DF5B267-FDBB-49BF-A4AD-EE89B25D0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32DE1B-2DC1-4120-A5A4-623529AC78C9}"/>
              </a:ext>
            </a:extLst>
          </p:cNvPr>
          <p:cNvSpPr/>
          <p:nvPr/>
        </p:nvSpPr>
        <p:spPr>
          <a:xfrm>
            <a:off x="5468936" y="2971621"/>
            <a:ext cx="3790678" cy="34501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33FFDA-F340-4907-B332-72039015AC67}"/>
              </a:ext>
            </a:extLst>
          </p:cNvPr>
          <p:cNvSpPr/>
          <p:nvPr/>
        </p:nvSpPr>
        <p:spPr>
          <a:xfrm>
            <a:off x="3093677" y="4088524"/>
            <a:ext cx="2177261" cy="20495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CF08D3-4C34-4749-9024-BD1BFEAF18E0}"/>
              </a:ext>
            </a:extLst>
          </p:cNvPr>
          <p:cNvSpPr/>
          <p:nvPr/>
        </p:nvSpPr>
        <p:spPr>
          <a:xfrm>
            <a:off x="9552284" y="3428999"/>
            <a:ext cx="2177261" cy="20495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746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C1E091C-7DE9-46C6-A810-1503C5AD0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420C468-147E-447A-8865-5753F8F978F1}"/>
              </a:ext>
            </a:extLst>
          </p:cNvPr>
          <p:cNvSpPr/>
          <p:nvPr/>
        </p:nvSpPr>
        <p:spPr>
          <a:xfrm>
            <a:off x="5626670" y="3326523"/>
            <a:ext cx="3480544" cy="2364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EFF327-648D-413E-90F5-A4C40CA85B2E}"/>
              </a:ext>
            </a:extLst>
          </p:cNvPr>
          <p:cNvSpPr/>
          <p:nvPr/>
        </p:nvSpPr>
        <p:spPr>
          <a:xfrm>
            <a:off x="3326524" y="4088524"/>
            <a:ext cx="1944414" cy="23122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031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B9A189D-78B0-4620-A6B0-AA15E5FC5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BE4D29-7B91-4276-80AB-3BB183347368}"/>
              </a:ext>
            </a:extLst>
          </p:cNvPr>
          <p:cNvSpPr/>
          <p:nvPr/>
        </p:nvSpPr>
        <p:spPr>
          <a:xfrm>
            <a:off x="3326524" y="4088524"/>
            <a:ext cx="1944414" cy="23122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082685-749D-4CE8-9ED7-E125BEE0CA09}"/>
              </a:ext>
            </a:extLst>
          </p:cNvPr>
          <p:cNvSpPr/>
          <p:nvPr/>
        </p:nvSpPr>
        <p:spPr>
          <a:xfrm>
            <a:off x="9543392" y="4761186"/>
            <a:ext cx="2175641" cy="23122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BA74E8-AC42-4F2A-8176-22697F611B64}"/>
              </a:ext>
            </a:extLst>
          </p:cNvPr>
          <p:cNvSpPr/>
          <p:nvPr/>
        </p:nvSpPr>
        <p:spPr>
          <a:xfrm>
            <a:off x="5626670" y="3326523"/>
            <a:ext cx="3480544" cy="2364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45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CEB55BA-10A4-403F-8D3F-062DE4165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21D9440-7C6F-444F-A58C-24D4CDC05AC2}"/>
              </a:ext>
            </a:extLst>
          </p:cNvPr>
          <p:cNvSpPr/>
          <p:nvPr/>
        </p:nvSpPr>
        <p:spPr>
          <a:xfrm>
            <a:off x="5705498" y="3021724"/>
            <a:ext cx="1867205" cy="21020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865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6F0549B-E74F-4F1F-8103-AC54554C0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31E8B7E-6ACA-46D2-ACD3-C5CEABEAA20A}"/>
              </a:ext>
            </a:extLst>
          </p:cNvPr>
          <p:cNvSpPr/>
          <p:nvPr/>
        </p:nvSpPr>
        <p:spPr>
          <a:xfrm>
            <a:off x="5626670" y="3326523"/>
            <a:ext cx="3480544" cy="2364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133220-3342-4254-ADE7-B6A57ACD2A98}"/>
              </a:ext>
            </a:extLst>
          </p:cNvPr>
          <p:cNvSpPr/>
          <p:nvPr/>
        </p:nvSpPr>
        <p:spPr>
          <a:xfrm>
            <a:off x="3326524" y="4088524"/>
            <a:ext cx="1944414" cy="23122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7982-557F-40E2-811B-E0FCD26843EC}"/>
              </a:ext>
            </a:extLst>
          </p:cNvPr>
          <p:cNvSpPr/>
          <p:nvPr/>
        </p:nvSpPr>
        <p:spPr>
          <a:xfrm>
            <a:off x="9527627" y="4766441"/>
            <a:ext cx="1944414" cy="23122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527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1AA49BC-3ED1-4274-935D-16634E3C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7D618C-46AB-4207-A256-9D1433BEE237}"/>
              </a:ext>
            </a:extLst>
          </p:cNvPr>
          <p:cNvSpPr/>
          <p:nvPr/>
        </p:nvSpPr>
        <p:spPr>
          <a:xfrm>
            <a:off x="3132082" y="3531475"/>
            <a:ext cx="2112579" cy="22597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3D7ABE-6A3D-4AC0-ABBE-2E44701F7487}"/>
              </a:ext>
            </a:extLst>
          </p:cNvPr>
          <p:cNvSpPr/>
          <p:nvPr/>
        </p:nvSpPr>
        <p:spPr>
          <a:xfrm>
            <a:off x="5481145" y="2627586"/>
            <a:ext cx="1587062" cy="3258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C315F7-3869-4C2B-8FC7-F43582EF85F5}"/>
              </a:ext>
            </a:extLst>
          </p:cNvPr>
          <p:cNvSpPr/>
          <p:nvPr/>
        </p:nvSpPr>
        <p:spPr>
          <a:xfrm>
            <a:off x="9548648" y="2895600"/>
            <a:ext cx="1944414" cy="23122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399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A8627B40-8844-4742-8331-C3B5D1C41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98"/>
            <a:ext cx="12192000" cy="65400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5297B11-ADDE-44FC-81EA-6A9959C40EA9}"/>
              </a:ext>
            </a:extLst>
          </p:cNvPr>
          <p:cNvSpPr/>
          <p:nvPr/>
        </p:nvSpPr>
        <p:spPr>
          <a:xfrm>
            <a:off x="3965957" y="2359572"/>
            <a:ext cx="5330444" cy="77776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25CE4A-E0D9-4BBC-AE61-BD6CD2962FCD}"/>
              </a:ext>
            </a:extLst>
          </p:cNvPr>
          <p:cNvSpPr/>
          <p:nvPr/>
        </p:nvSpPr>
        <p:spPr>
          <a:xfrm>
            <a:off x="3965956" y="3217390"/>
            <a:ext cx="7831905" cy="257380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551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EB18A4D3-4AF6-485E-8943-65FA1E564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26"/>
            <a:ext cx="12192000" cy="65209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54637DF-827E-4354-858A-0D63D5CAF5C4}"/>
              </a:ext>
            </a:extLst>
          </p:cNvPr>
          <p:cNvSpPr/>
          <p:nvPr/>
        </p:nvSpPr>
        <p:spPr>
          <a:xfrm>
            <a:off x="3352800" y="3778468"/>
            <a:ext cx="6274676" cy="108256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612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919E222-E4A1-40C4-BA00-4F9EB1E5E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F9F363E-59AF-40DC-B3AF-E6A1CF97EF8A}"/>
              </a:ext>
            </a:extLst>
          </p:cNvPr>
          <p:cNvSpPr/>
          <p:nvPr/>
        </p:nvSpPr>
        <p:spPr>
          <a:xfrm>
            <a:off x="1676399" y="1140372"/>
            <a:ext cx="641132" cy="26275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0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6803FF32-0545-4C44-8D70-F0F5826C3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D15A849-4BE6-48FB-B861-4DC5BF2A1168}"/>
              </a:ext>
            </a:extLst>
          </p:cNvPr>
          <p:cNvSpPr/>
          <p:nvPr/>
        </p:nvSpPr>
        <p:spPr>
          <a:xfrm>
            <a:off x="1965686" y="2105462"/>
            <a:ext cx="9921514" cy="66511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E2CE05-0273-4AE8-BE07-1494527D2884}"/>
              </a:ext>
            </a:extLst>
          </p:cNvPr>
          <p:cNvSpPr/>
          <p:nvPr/>
        </p:nvSpPr>
        <p:spPr>
          <a:xfrm>
            <a:off x="3723305" y="4125903"/>
            <a:ext cx="3203138" cy="190804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B7DE28-EC35-476B-B4EB-D249122E9274}"/>
              </a:ext>
            </a:extLst>
          </p:cNvPr>
          <p:cNvSpPr/>
          <p:nvPr/>
        </p:nvSpPr>
        <p:spPr>
          <a:xfrm>
            <a:off x="7464559" y="4327482"/>
            <a:ext cx="2988074" cy="81842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704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E87973C-AFF0-442F-A4F0-54B488F84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37877-BEB2-4496-8B83-6B84917A09C2}"/>
              </a:ext>
            </a:extLst>
          </p:cNvPr>
          <p:cNvSpPr/>
          <p:nvPr/>
        </p:nvSpPr>
        <p:spPr>
          <a:xfrm>
            <a:off x="1219200" y="2990193"/>
            <a:ext cx="1508234" cy="25224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848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558B0C6-43F7-4799-891D-E2AF32AD1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8F13AF2-4BC8-4938-8E74-22F0E74CBB80}"/>
              </a:ext>
            </a:extLst>
          </p:cNvPr>
          <p:cNvSpPr/>
          <p:nvPr/>
        </p:nvSpPr>
        <p:spPr>
          <a:xfrm>
            <a:off x="5933089" y="2060028"/>
            <a:ext cx="325821" cy="25750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EFA2B1-0D62-4B07-9DFA-47064F9B9D40}"/>
              </a:ext>
            </a:extLst>
          </p:cNvPr>
          <p:cNvSpPr/>
          <p:nvPr/>
        </p:nvSpPr>
        <p:spPr>
          <a:xfrm>
            <a:off x="2953406" y="2380592"/>
            <a:ext cx="7882759" cy="25750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D8405A-5A56-465A-AC12-F697377F5F48}"/>
              </a:ext>
            </a:extLst>
          </p:cNvPr>
          <p:cNvSpPr/>
          <p:nvPr/>
        </p:nvSpPr>
        <p:spPr>
          <a:xfrm>
            <a:off x="2953405" y="2701156"/>
            <a:ext cx="7882759" cy="25750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760955-5015-400A-B332-47B6716199AD}"/>
              </a:ext>
            </a:extLst>
          </p:cNvPr>
          <p:cNvSpPr/>
          <p:nvPr/>
        </p:nvSpPr>
        <p:spPr>
          <a:xfrm>
            <a:off x="2953404" y="3058506"/>
            <a:ext cx="7882759" cy="25750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1CB5CB-7D0A-4DA0-8F5C-3EA2D7ED4980}"/>
              </a:ext>
            </a:extLst>
          </p:cNvPr>
          <p:cNvSpPr/>
          <p:nvPr/>
        </p:nvSpPr>
        <p:spPr>
          <a:xfrm>
            <a:off x="2953403" y="3389579"/>
            <a:ext cx="7882759" cy="25750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0C8CE0-1366-4838-A792-F806CF427850}"/>
              </a:ext>
            </a:extLst>
          </p:cNvPr>
          <p:cNvSpPr/>
          <p:nvPr/>
        </p:nvSpPr>
        <p:spPr>
          <a:xfrm>
            <a:off x="2953403" y="3704886"/>
            <a:ext cx="7882759" cy="25750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B02B78-1705-42DC-A1BF-EBA74C8FDB21}"/>
              </a:ext>
            </a:extLst>
          </p:cNvPr>
          <p:cNvSpPr/>
          <p:nvPr/>
        </p:nvSpPr>
        <p:spPr>
          <a:xfrm>
            <a:off x="2953402" y="4020193"/>
            <a:ext cx="7882759" cy="25750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625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067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2788260-4FAA-449F-94C8-0AD5528F5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37"/>
            <a:ext cx="12192000" cy="65133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73F2739-D5BE-43FD-8EB6-ABD5EE92AD6E}"/>
              </a:ext>
            </a:extLst>
          </p:cNvPr>
          <p:cNvSpPr/>
          <p:nvPr/>
        </p:nvSpPr>
        <p:spPr>
          <a:xfrm>
            <a:off x="3100551" y="3594538"/>
            <a:ext cx="2286001" cy="18918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DEF553-49C4-4ED7-A30A-C37C8BE6C63D}"/>
              </a:ext>
            </a:extLst>
          </p:cNvPr>
          <p:cNvSpPr/>
          <p:nvPr/>
        </p:nvSpPr>
        <p:spPr>
          <a:xfrm>
            <a:off x="5475889" y="2659116"/>
            <a:ext cx="3867808" cy="31531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EBB56C-E1DE-4B6C-A729-38D7DAFCAA93}"/>
              </a:ext>
            </a:extLst>
          </p:cNvPr>
          <p:cNvSpPr/>
          <p:nvPr/>
        </p:nvSpPr>
        <p:spPr>
          <a:xfrm>
            <a:off x="9543393" y="3405352"/>
            <a:ext cx="2201918" cy="18918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710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9B1CAF4-B33B-480F-BB4A-B92F299DE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148"/>
            <a:ext cx="12192000" cy="65057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CC3FD12-9A32-442F-89D7-47995A3F0647}"/>
              </a:ext>
            </a:extLst>
          </p:cNvPr>
          <p:cNvSpPr/>
          <p:nvPr/>
        </p:nvSpPr>
        <p:spPr>
          <a:xfrm>
            <a:off x="9538137" y="3804745"/>
            <a:ext cx="2201918" cy="18918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527993-EF1D-441E-904D-7FCDF0DC9D95}"/>
              </a:ext>
            </a:extLst>
          </p:cNvPr>
          <p:cNvSpPr/>
          <p:nvPr/>
        </p:nvSpPr>
        <p:spPr>
          <a:xfrm>
            <a:off x="3126827" y="3557752"/>
            <a:ext cx="2201918" cy="18918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6270AE-2BDE-4BF6-90EB-D47B0DAE6408}"/>
              </a:ext>
            </a:extLst>
          </p:cNvPr>
          <p:cNvSpPr/>
          <p:nvPr/>
        </p:nvSpPr>
        <p:spPr>
          <a:xfrm>
            <a:off x="5475889" y="2659116"/>
            <a:ext cx="3867808" cy="31531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080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0152EB5-3822-418D-B41D-B4EC60D9D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37"/>
            <a:ext cx="12192000" cy="65133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3DBF521-15C0-4969-88B6-71B0985AFD9B}"/>
              </a:ext>
            </a:extLst>
          </p:cNvPr>
          <p:cNvSpPr/>
          <p:nvPr/>
        </p:nvSpPr>
        <p:spPr>
          <a:xfrm>
            <a:off x="9527626" y="3428999"/>
            <a:ext cx="2201918" cy="18918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29D991-4B0A-4918-B1B7-072E5C866A49}"/>
              </a:ext>
            </a:extLst>
          </p:cNvPr>
          <p:cNvSpPr/>
          <p:nvPr/>
        </p:nvSpPr>
        <p:spPr>
          <a:xfrm>
            <a:off x="3142592" y="3946635"/>
            <a:ext cx="2201918" cy="18918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E8F244-790F-405E-B37B-650A9131A4EB}"/>
              </a:ext>
            </a:extLst>
          </p:cNvPr>
          <p:cNvSpPr/>
          <p:nvPr/>
        </p:nvSpPr>
        <p:spPr>
          <a:xfrm>
            <a:off x="5475888" y="3005958"/>
            <a:ext cx="3894083" cy="46245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53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B661546-8E69-4102-B4A5-BECF43EFA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37"/>
            <a:ext cx="12192000" cy="65133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9607AB8-3692-47B1-BB31-69E11FE60539}"/>
              </a:ext>
            </a:extLst>
          </p:cNvPr>
          <p:cNvSpPr/>
          <p:nvPr/>
        </p:nvSpPr>
        <p:spPr>
          <a:xfrm>
            <a:off x="9532882" y="3841532"/>
            <a:ext cx="2201918" cy="18918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156C95-3D5B-4CD9-8E13-9259251B96DF}"/>
              </a:ext>
            </a:extLst>
          </p:cNvPr>
          <p:cNvSpPr/>
          <p:nvPr/>
        </p:nvSpPr>
        <p:spPr>
          <a:xfrm>
            <a:off x="9532882" y="4272455"/>
            <a:ext cx="2201918" cy="18918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2DB1D1-526C-47D4-A668-A01C43EC3A67}"/>
              </a:ext>
            </a:extLst>
          </p:cNvPr>
          <p:cNvSpPr/>
          <p:nvPr/>
        </p:nvSpPr>
        <p:spPr>
          <a:xfrm>
            <a:off x="3316013" y="4277711"/>
            <a:ext cx="2044261" cy="18393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72D9FD-91A0-4A8A-B8E6-1739C677B73B}"/>
              </a:ext>
            </a:extLst>
          </p:cNvPr>
          <p:cNvSpPr/>
          <p:nvPr/>
        </p:nvSpPr>
        <p:spPr>
          <a:xfrm>
            <a:off x="5475889" y="3000703"/>
            <a:ext cx="3867808" cy="4834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21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821BE68-70A3-4D78-A8CA-AFCC9EB2D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4604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B2512F3-2BFD-4844-8489-E0B52816FF0E}"/>
              </a:ext>
            </a:extLst>
          </p:cNvPr>
          <p:cNvSpPr/>
          <p:nvPr/>
        </p:nvSpPr>
        <p:spPr>
          <a:xfrm>
            <a:off x="4503683" y="1481958"/>
            <a:ext cx="2585546" cy="16816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8489AE-2CF1-47A6-90BF-DBE1BD1AAF54}"/>
              </a:ext>
            </a:extLst>
          </p:cNvPr>
          <p:cNvSpPr/>
          <p:nvPr/>
        </p:nvSpPr>
        <p:spPr>
          <a:xfrm>
            <a:off x="3358055" y="1629102"/>
            <a:ext cx="1145628" cy="16816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CFE986-D723-4ECF-B084-1C25CD073697}"/>
              </a:ext>
            </a:extLst>
          </p:cNvPr>
          <p:cNvSpPr/>
          <p:nvPr/>
        </p:nvSpPr>
        <p:spPr>
          <a:xfrm>
            <a:off x="2806260" y="2885090"/>
            <a:ext cx="2769478" cy="29954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C4FFB4-F7E2-4F61-B727-36BD3E3266E1}"/>
              </a:ext>
            </a:extLst>
          </p:cNvPr>
          <p:cNvSpPr/>
          <p:nvPr/>
        </p:nvSpPr>
        <p:spPr>
          <a:xfrm>
            <a:off x="2606564" y="3888827"/>
            <a:ext cx="6674070" cy="118241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02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FDE58B06-B439-4DA0-AC09-0B4FF1A6F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98"/>
            <a:ext cx="12192000" cy="65400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740FD92-8657-41E3-A0D4-D2AF5B2CC0E9}"/>
              </a:ext>
            </a:extLst>
          </p:cNvPr>
          <p:cNvSpPr/>
          <p:nvPr/>
        </p:nvSpPr>
        <p:spPr>
          <a:xfrm>
            <a:off x="2890344" y="1681654"/>
            <a:ext cx="5018690" cy="14031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5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740B3AF-7267-4C7A-81E9-BB06A1918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43"/>
            <a:ext cx="12192000" cy="650951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7D425E3-9F46-4F10-BA24-CDDFDFDD1237}"/>
              </a:ext>
            </a:extLst>
          </p:cNvPr>
          <p:cNvSpPr/>
          <p:nvPr/>
        </p:nvSpPr>
        <p:spPr>
          <a:xfrm>
            <a:off x="1229709" y="1324304"/>
            <a:ext cx="1702677" cy="2785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30A248-6F2C-478D-9EDF-5473020BEA6C}"/>
              </a:ext>
            </a:extLst>
          </p:cNvPr>
          <p:cNvSpPr/>
          <p:nvPr/>
        </p:nvSpPr>
        <p:spPr>
          <a:xfrm>
            <a:off x="2317531" y="1329560"/>
            <a:ext cx="614856" cy="27852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2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FA6CAFCF-D91F-463D-AF2D-A7E40637F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3CFD052-5745-41EC-A834-58F888836970}"/>
              </a:ext>
            </a:extLst>
          </p:cNvPr>
          <p:cNvSpPr/>
          <p:nvPr/>
        </p:nvSpPr>
        <p:spPr>
          <a:xfrm>
            <a:off x="3515239" y="2297102"/>
            <a:ext cx="5048363" cy="30250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700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B6A3FB2-6315-44C2-8337-AA516D84F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98"/>
            <a:ext cx="12192000" cy="65400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69B4D09-ED85-458F-B9A5-8E42FC300B80}"/>
              </a:ext>
            </a:extLst>
          </p:cNvPr>
          <p:cNvSpPr/>
          <p:nvPr/>
        </p:nvSpPr>
        <p:spPr>
          <a:xfrm>
            <a:off x="1219199" y="1324304"/>
            <a:ext cx="9632732" cy="26275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63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A5BC9F7-B823-4A3E-84FE-6037DEB17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31"/>
            <a:ext cx="12192000" cy="651713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0BAA22F-4DB4-4C26-A2F4-1D2497BAC1F1}"/>
              </a:ext>
            </a:extLst>
          </p:cNvPr>
          <p:cNvSpPr/>
          <p:nvPr/>
        </p:nvSpPr>
        <p:spPr>
          <a:xfrm>
            <a:off x="1219199" y="1324304"/>
            <a:ext cx="9748346" cy="26275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793A95-1A5E-4425-BD00-E8515E0AD34B}"/>
              </a:ext>
            </a:extLst>
          </p:cNvPr>
          <p:cNvSpPr/>
          <p:nvPr/>
        </p:nvSpPr>
        <p:spPr>
          <a:xfrm>
            <a:off x="1219199" y="1650123"/>
            <a:ext cx="9748346" cy="58857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169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678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CBD20D08-DD0D-4127-9C32-85BEA7954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FAF1391-F56A-48A1-AC4C-6B90B1028487}"/>
              </a:ext>
            </a:extLst>
          </p:cNvPr>
          <p:cNvSpPr/>
          <p:nvPr/>
        </p:nvSpPr>
        <p:spPr>
          <a:xfrm>
            <a:off x="2942895" y="1671145"/>
            <a:ext cx="1996967" cy="138210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751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FE3F046-0D48-4BBC-B4B2-8019A15E8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75"/>
            <a:ext cx="12192000" cy="655524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3EA97F-1357-42D1-A04D-9750373EB57A}"/>
              </a:ext>
            </a:extLst>
          </p:cNvPr>
          <p:cNvSpPr/>
          <p:nvPr/>
        </p:nvSpPr>
        <p:spPr>
          <a:xfrm>
            <a:off x="6011917" y="2643351"/>
            <a:ext cx="1413642" cy="3100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12DD3E-045A-408B-B521-9FD3F532C50A}"/>
              </a:ext>
            </a:extLst>
          </p:cNvPr>
          <p:cNvSpPr/>
          <p:nvPr/>
        </p:nvSpPr>
        <p:spPr>
          <a:xfrm>
            <a:off x="7425559" y="2643351"/>
            <a:ext cx="1413642" cy="3100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C59782-833D-483A-9ED2-13E96F5B533E}"/>
              </a:ext>
            </a:extLst>
          </p:cNvPr>
          <p:cNvSpPr/>
          <p:nvPr/>
        </p:nvSpPr>
        <p:spPr>
          <a:xfrm>
            <a:off x="5481144" y="2990191"/>
            <a:ext cx="3867808" cy="4834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2B4080-F17A-43EB-B011-5FDB486358AC}"/>
              </a:ext>
            </a:extLst>
          </p:cNvPr>
          <p:cNvSpPr/>
          <p:nvPr/>
        </p:nvSpPr>
        <p:spPr>
          <a:xfrm>
            <a:off x="9548648" y="3331777"/>
            <a:ext cx="2201918" cy="22597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53C5C2-D452-40CD-81CC-80D68CC82FC3}"/>
              </a:ext>
            </a:extLst>
          </p:cNvPr>
          <p:cNvSpPr/>
          <p:nvPr/>
        </p:nvSpPr>
        <p:spPr>
          <a:xfrm>
            <a:off x="3541986" y="4803225"/>
            <a:ext cx="1739462" cy="23648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72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2F199AF-2989-4B47-83BB-FECD48B92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959"/>
            <a:ext cx="12192000" cy="64980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12E6D5-B434-4AD5-99F0-FD7657E6D68C}"/>
              </a:ext>
            </a:extLst>
          </p:cNvPr>
          <p:cNvSpPr/>
          <p:nvPr/>
        </p:nvSpPr>
        <p:spPr>
          <a:xfrm>
            <a:off x="3783724" y="2391103"/>
            <a:ext cx="8113986" cy="136109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956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9777D9F8-9614-4D8D-A80E-B3450C8BF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70"/>
            <a:ext cx="12192000" cy="65590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80404D3-3BE4-4495-A960-89D374316555}"/>
              </a:ext>
            </a:extLst>
          </p:cNvPr>
          <p:cNvSpPr/>
          <p:nvPr/>
        </p:nvSpPr>
        <p:spPr>
          <a:xfrm>
            <a:off x="5165834" y="1655380"/>
            <a:ext cx="1066800" cy="13138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CFA429-DD1C-4D8C-AE58-037C48DD23F8}"/>
              </a:ext>
            </a:extLst>
          </p:cNvPr>
          <p:cNvSpPr/>
          <p:nvPr/>
        </p:nvSpPr>
        <p:spPr>
          <a:xfrm>
            <a:off x="7373006" y="1655380"/>
            <a:ext cx="698939" cy="13138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28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2B53852C-76E7-41FC-9A67-F5238A13B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9"/>
            <a:ext cx="12192000" cy="653238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1D29E5D-8D4C-41AB-BC38-AEDFAB1E1BA2}"/>
              </a:ext>
            </a:extLst>
          </p:cNvPr>
          <p:cNvSpPr/>
          <p:nvPr/>
        </p:nvSpPr>
        <p:spPr>
          <a:xfrm>
            <a:off x="3352799" y="4897822"/>
            <a:ext cx="4272455" cy="136108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639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5516513-221C-48F2-AE56-FAFBEA4B3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B3E762-CCC9-472F-8E41-0D2B18E7A333}"/>
              </a:ext>
            </a:extLst>
          </p:cNvPr>
          <p:cNvSpPr/>
          <p:nvPr/>
        </p:nvSpPr>
        <p:spPr>
          <a:xfrm>
            <a:off x="1229710" y="1639615"/>
            <a:ext cx="9653752" cy="57806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446D73-AB71-4044-8A23-189A0CBB8842}"/>
              </a:ext>
            </a:extLst>
          </p:cNvPr>
          <p:cNvSpPr/>
          <p:nvPr/>
        </p:nvSpPr>
        <p:spPr>
          <a:xfrm>
            <a:off x="5291958" y="5707118"/>
            <a:ext cx="1602828" cy="53077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796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57D26481-0575-4F23-9FAC-599B5287E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380188-107E-4824-A8B6-EA39D73CC450}"/>
              </a:ext>
            </a:extLst>
          </p:cNvPr>
          <p:cNvSpPr/>
          <p:nvPr/>
        </p:nvSpPr>
        <p:spPr>
          <a:xfrm>
            <a:off x="2912940" y="3266258"/>
            <a:ext cx="3860192" cy="57750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2C36B0-C5DB-4D11-A7CE-464C21BE992F}"/>
              </a:ext>
            </a:extLst>
          </p:cNvPr>
          <p:cNvSpPr/>
          <p:nvPr/>
        </p:nvSpPr>
        <p:spPr>
          <a:xfrm>
            <a:off x="2912941" y="4257314"/>
            <a:ext cx="3860192" cy="5227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2BE235-ADB2-41FA-AC15-93D821C53206}"/>
              </a:ext>
            </a:extLst>
          </p:cNvPr>
          <p:cNvSpPr/>
          <p:nvPr/>
        </p:nvSpPr>
        <p:spPr>
          <a:xfrm>
            <a:off x="2075196" y="5500241"/>
            <a:ext cx="859646" cy="18327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841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9731FAF6-7343-4FBA-959B-E8F267386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7B0D87E-4F82-4001-81EB-6D4103831F9C}"/>
              </a:ext>
            </a:extLst>
          </p:cNvPr>
          <p:cNvSpPr/>
          <p:nvPr/>
        </p:nvSpPr>
        <p:spPr>
          <a:xfrm>
            <a:off x="2819856" y="2844648"/>
            <a:ext cx="4051833" cy="4625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ABFDDE-7C33-4C78-AC2A-25F217F57B1A}"/>
              </a:ext>
            </a:extLst>
          </p:cNvPr>
          <p:cNvSpPr/>
          <p:nvPr/>
        </p:nvSpPr>
        <p:spPr>
          <a:xfrm>
            <a:off x="2075196" y="5500241"/>
            <a:ext cx="859646" cy="18327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60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B8FC656-BB26-4303-88F7-A68EED27D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A4A72E-D74D-4189-B77D-A8DE9EBD5EBA}"/>
              </a:ext>
            </a:extLst>
          </p:cNvPr>
          <p:cNvSpPr/>
          <p:nvPr/>
        </p:nvSpPr>
        <p:spPr>
          <a:xfrm>
            <a:off x="2075196" y="5500241"/>
            <a:ext cx="859646" cy="18327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041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05A3FEC-419E-4BBD-A537-8159C8DEA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07C8378-CA64-4DA1-82C4-95B6B20F4CD4}"/>
              </a:ext>
            </a:extLst>
          </p:cNvPr>
          <p:cNvSpPr/>
          <p:nvPr/>
        </p:nvSpPr>
        <p:spPr>
          <a:xfrm>
            <a:off x="3405730" y="1546967"/>
            <a:ext cx="859646" cy="18327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F3A254-9B50-4AE0-8ED0-9F4E0130BBAF}"/>
              </a:ext>
            </a:extLst>
          </p:cNvPr>
          <p:cNvSpPr/>
          <p:nvPr/>
        </p:nvSpPr>
        <p:spPr>
          <a:xfrm>
            <a:off x="3038875" y="2811795"/>
            <a:ext cx="4500818" cy="28731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293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509AB4A-EC15-4E38-9E03-23DC00B92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286B62-E1D0-44A7-9F52-6EC82A2893E6}"/>
              </a:ext>
            </a:extLst>
          </p:cNvPr>
          <p:cNvSpPr/>
          <p:nvPr/>
        </p:nvSpPr>
        <p:spPr>
          <a:xfrm>
            <a:off x="3279794" y="3008911"/>
            <a:ext cx="3197661" cy="2435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B70498-FC73-428D-A659-A096D808313D}"/>
              </a:ext>
            </a:extLst>
          </p:cNvPr>
          <p:cNvSpPr/>
          <p:nvPr/>
        </p:nvSpPr>
        <p:spPr>
          <a:xfrm>
            <a:off x="4243473" y="1536015"/>
            <a:ext cx="509217" cy="1723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756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책상이(가) 표시된 사진&#10;&#10;자동 생성된 설명">
            <a:extLst>
              <a:ext uri="{FF2B5EF4-FFF2-40B4-BE49-F238E27FC236}">
                <a16:creationId xmlns:a16="http://schemas.microsoft.com/office/drawing/2014/main" id="{FE0BF667-08C4-4E8F-A2B2-2E237F14A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37"/>
            <a:ext cx="12192000" cy="65133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185D1AB-03DA-4E8B-851D-7A01C3C16421}"/>
              </a:ext>
            </a:extLst>
          </p:cNvPr>
          <p:cNvSpPr/>
          <p:nvPr/>
        </p:nvSpPr>
        <p:spPr>
          <a:xfrm>
            <a:off x="5196202" y="2653008"/>
            <a:ext cx="509216" cy="30921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825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0</Words>
  <Application>Microsoft Office PowerPoint</Application>
  <PresentationFormat>와이드스크린</PresentationFormat>
  <Paragraphs>0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YeaJIn</dc:creator>
  <cp:lastModifiedBy>Kim YeaJIn</cp:lastModifiedBy>
  <cp:revision>18</cp:revision>
  <dcterms:created xsi:type="dcterms:W3CDTF">2020-08-23T12:01:48Z</dcterms:created>
  <dcterms:modified xsi:type="dcterms:W3CDTF">2020-08-25T13:36:45Z</dcterms:modified>
</cp:coreProperties>
</file>